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C4D61-2A72-45C6-A8AE-AF88F4EB1C72}" v="207" dt="2022-04-28T18:34:45.685"/>
    <p1510:client id="{CB014790-87D7-4162-A895-65A69FB4740E}" v="219" dt="2022-04-28T12:51:29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64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786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49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778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214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8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360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453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929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136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87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066381-81C9-971C-7798-3C090A540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855" b="1187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075" y="3143250"/>
            <a:ext cx="9153525" cy="3574334"/>
          </a:xfrm>
          <a:prstGeom prst="roundRect">
            <a:avLst/>
          </a:prstGeom>
          <a:solidFill>
            <a:schemeClr val="tx1"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  <a:cs typeface="Calibri Light"/>
              </a:rPr>
              <a:t>Ready to Show Christ to our Neighbors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456CB82-CD87-01F1-4373-FF06D85E1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6349" r="761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2D11CDD-9C78-9F6F-6069-53F914CC4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42845"/>
            <a:ext cx="4658556" cy="6284516"/>
          </a:xfrm>
          <a:prstGeom prst="round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Reason #1: 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</a:b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So the Gospel will extend beyond the walls of the building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  <a:p>
            <a:pPr algn="l"/>
            <a:br>
              <a:rPr lang="en-US" sz="5400" dirty="0"/>
            </a:b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3B7C2-0F88-1B24-C496-D1F6945B2621}"/>
              </a:ext>
            </a:extLst>
          </p:cNvPr>
          <p:cNvSpPr txBox="1"/>
          <p:nvPr/>
        </p:nvSpPr>
        <p:spPr>
          <a:xfrm>
            <a:off x="6749322" y="442845"/>
            <a:ext cx="5290278" cy="6284516"/>
          </a:xfrm>
          <a:prstGeom prst="roundRect">
            <a:avLst/>
          </a:prstGeom>
          <a:solidFill>
            <a:schemeClr val="bg1">
              <a:alpha val="5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Acts 2:41-47; 8:4-5; 10:20; 8:1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Acts 8:25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Luke 24:32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Acts 11:19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Acts 8:26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Luke 24:35, 47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Acts 9:11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032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person, child, outdoor, child&#10;&#10;Description automatically generated">
            <a:extLst>
              <a:ext uri="{FF2B5EF4-FFF2-40B4-BE49-F238E27FC236}">
                <a16:creationId xmlns:a16="http://schemas.microsoft.com/office/drawing/2014/main" id="{EB62CD6C-5997-D2C0-5A69-0A2E9BCEF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16A4AC-2F0D-835E-1B77-16F648E62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448" y="706182"/>
            <a:ext cx="5510552" cy="5453168"/>
          </a:xfrm>
          <a:prstGeom prst="round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Reason #2: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So our children will have a “safer” haven to grow up 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  <a:p>
            <a:pPr algn="l"/>
            <a:br>
              <a:rPr lang="en-US" sz="4400" dirty="0"/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A5001-A2D0-8C03-064E-CAD668EF8759}"/>
              </a:ext>
            </a:extLst>
          </p:cNvPr>
          <p:cNvSpPr txBox="1"/>
          <p:nvPr/>
        </p:nvSpPr>
        <p:spPr>
          <a:xfrm>
            <a:off x="6916350" y="1045341"/>
            <a:ext cx="4999426" cy="4767316"/>
          </a:xfrm>
          <a:prstGeom prst="roundRect">
            <a:avLst/>
          </a:prstGeom>
          <a:solidFill>
            <a:schemeClr val="bg1">
              <a:alpha val="56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Rom. 12:2</a:t>
            </a:r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1 Pet. 5:8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1 Cor.15:33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John 14:27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John 15:4-5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endParaRPr lang="en-US" sz="20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388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87C8298-E67D-6E6F-7C7C-65C7E02C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730" y="643466"/>
            <a:ext cx="6440540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2553E-BC92-34A3-8BF9-477BE89622F2}"/>
              </a:ext>
            </a:extLst>
          </p:cNvPr>
          <p:cNvSpPr txBox="1"/>
          <p:nvPr/>
        </p:nvSpPr>
        <p:spPr>
          <a:xfrm>
            <a:off x="391886" y="1354931"/>
            <a:ext cx="5087369" cy="4597003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Reason #3: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So people will know of a standard beyond their own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1857B-9CA8-F6C7-94F5-ECA02CB3B8F2}"/>
              </a:ext>
            </a:extLst>
          </p:cNvPr>
          <p:cNvSpPr txBox="1"/>
          <p:nvPr/>
        </p:nvSpPr>
        <p:spPr>
          <a:xfrm>
            <a:off x="7534276" y="1015572"/>
            <a:ext cx="4542064" cy="4826853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Heb. 13:8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Jer. 10:23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1 Pet. 1:25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2 Tim. 3:16-17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Judges 17:6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1 Cor. 11:1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Judges 21:25</a:t>
            </a:r>
          </a:p>
        </p:txBody>
      </p:sp>
    </p:spTree>
    <p:extLst>
      <p:ext uri="{BB962C8B-B14F-4D97-AF65-F5344CB8AC3E}">
        <p14:creationId xmlns:p14="http://schemas.microsoft.com/office/powerpoint/2010/main" val="24302127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on a rock&#10;&#10;Description automatically generated with low confidence">
            <a:extLst>
              <a:ext uri="{FF2B5EF4-FFF2-40B4-BE49-F238E27FC236}">
                <a16:creationId xmlns:a16="http://schemas.microsoft.com/office/drawing/2014/main" id="{03178901-8B66-46AF-84FB-B596D6515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40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DFB4D-2F0B-4792-BF41-1BF1B35757E1}"/>
              </a:ext>
            </a:extLst>
          </p:cNvPr>
          <p:cNvSpPr txBox="1"/>
          <p:nvPr/>
        </p:nvSpPr>
        <p:spPr>
          <a:xfrm>
            <a:off x="274927" y="434637"/>
            <a:ext cx="5087369" cy="5988725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Reason #4: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Because the world needs to see the difference between the holy and the profane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5712F-ED1E-4352-B205-6A1DDD3FDB98}"/>
              </a:ext>
            </a:extLst>
          </p:cNvPr>
          <p:cNvSpPr txBox="1"/>
          <p:nvPr/>
        </p:nvSpPr>
        <p:spPr>
          <a:xfrm>
            <a:off x="7334250" y="1879638"/>
            <a:ext cx="4675415" cy="4188381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1 Pet. 1:13-16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Psa. 24:1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John 3:16a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Col. 3:12-14</a:t>
            </a:r>
          </a:p>
        </p:txBody>
      </p:sp>
    </p:spTree>
    <p:extLst>
      <p:ext uri="{BB962C8B-B14F-4D97-AF65-F5344CB8AC3E}">
        <p14:creationId xmlns:p14="http://schemas.microsoft.com/office/powerpoint/2010/main" val="30225561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on a rock&#10;&#10;Description automatically generated with low confidence">
            <a:extLst>
              <a:ext uri="{FF2B5EF4-FFF2-40B4-BE49-F238E27FC236}">
                <a16:creationId xmlns:a16="http://schemas.microsoft.com/office/drawing/2014/main" id="{03178901-8B66-46AF-84FB-B596D6515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40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DFB4D-2F0B-4792-BF41-1BF1B35757E1}"/>
              </a:ext>
            </a:extLst>
          </p:cNvPr>
          <p:cNvSpPr txBox="1"/>
          <p:nvPr/>
        </p:nvSpPr>
        <p:spPr>
          <a:xfrm>
            <a:off x="274927" y="245743"/>
            <a:ext cx="5087369" cy="6366510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Reason #5: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Because we are the only Bible some people will ever read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5712F-ED1E-4352-B205-6A1DDD3FDB98}"/>
              </a:ext>
            </a:extLst>
          </p:cNvPr>
          <p:cNvSpPr txBox="1"/>
          <p:nvPr/>
        </p:nvSpPr>
        <p:spPr>
          <a:xfrm>
            <a:off x="6979446" y="1998819"/>
            <a:ext cx="5087369" cy="2860358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Phi. 1:19-21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1 Tim. 4:12-13,15-16</a:t>
            </a:r>
          </a:p>
        </p:txBody>
      </p:sp>
    </p:spTree>
    <p:extLst>
      <p:ext uri="{BB962C8B-B14F-4D97-AF65-F5344CB8AC3E}">
        <p14:creationId xmlns:p14="http://schemas.microsoft.com/office/powerpoint/2010/main" val="3915058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on a rock&#10;&#10;Description automatically generated with low confidence">
            <a:extLst>
              <a:ext uri="{FF2B5EF4-FFF2-40B4-BE49-F238E27FC236}">
                <a16:creationId xmlns:a16="http://schemas.microsoft.com/office/drawing/2014/main" id="{03178901-8B66-46AF-84FB-B596D6515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40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DFB4D-2F0B-4792-BF41-1BF1B35757E1}"/>
              </a:ext>
            </a:extLst>
          </p:cNvPr>
          <p:cNvSpPr txBox="1"/>
          <p:nvPr/>
        </p:nvSpPr>
        <p:spPr>
          <a:xfrm>
            <a:off x="163285" y="814533"/>
            <a:ext cx="5087369" cy="5569446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Reason #6: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  <a:p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Because God’s Going to Hold Us Accountable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5712F-ED1E-4352-B205-6A1DDD3FDB98}"/>
              </a:ext>
            </a:extLst>
          </p:cNvPr>
          <p:cNvSpPr txBox="1"/>
          <p:nvPr/>
        </p:nvSpPr>
        <p:spPr>
          <a:xfrm>
            <a:off x="6941346" y="764170"/>
            <a:ext cx="5087369" cy="5721072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Ezk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. 3:18-21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Acts 2:37-38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Mark 16:15-16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Rev. 21:21-27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James 1:21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</a:rPr>
              <a:t>Rom. 10:14</a:t>
            </a:r>
          </a:p>
        </p:txBody>
      </p:sp>
    </p:spTree>
    <p:extLst>
      <p:ext uri="{BB962C8B-B14F-4D97-AF65-F5344CB8AC3E}">
        <p14:creationId xmlns:p14="http://schemas.microsoft.com/office/powerpoint/2010/main" val="23413662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066381-81C9-971C-7798-3C090A540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855" b="1187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237" y="3095625"/>
            <a:ext cx="9153525" cy="3574334"/>
          </a:xfrm>
          <a:prstGeom prst="roundRect">
            <a:avLst/>
          </a:prstGeom>
          <a:solidFill>
            <a:schemeClr val="tx1"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/>
                <a:cs typeface="Calibri Light"/>
              </a:rPr>
              <a:t>Ready to Show Christ to our Neighbors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015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205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Amasis MT Pro Medium</vt:lpstr>
      <vt:lpstr>Arial</vt:lpstr>
      <vt:lpstr>Calibri</vt:lpstr>
      <vt:lpstr>Calibri Light</vt:lpstr>
      <vt:lpstr>Office Theme</vt:lpstr>
      <vt:lpstr>Ready to Show Christ to our Neighbors</vt:lpstr>
      <vt:lpstr>Reason #1:   So the Gospel will extend beyond the walls of the building  </vt:lpstr>
      <vt:lpstr>Reason #2:   So our children will have a “safer” haven to grow up in  </vt:lpstr>
      <vt:lpstr>PowerPoint Presentation</vt:lpstr>
      <vt:lpstr>PowerPoint Presentation</vt:lpstr>
      <vt:lpstr>PowerPoint Presentation</vt:lpstr>
      <vt:lpstr>PowerPoint Presentation</vt:lpstr>
      <vt:lpstr>Ready to Show Christ to our Neighbors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Dean Thompson</cp:lastModifiedBy>
  <cp:revision>111</cp:revision>
  <dcterms:created xsi:type="dcterms:W3CDTF">2022-04-28T12:28:18Z</dcterms:created>
  <dcterms:modified xsi:type="dcterms:W3CDTF">2022-05-02T13:10:36Z</dcterms:modified>
</cp:coreProperties>
</file>